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swald" panose="00000500000000000000" pitchFamily="2" charset="0"/>
      <p:regular r:id="rId14"/>
      <p:bold r:id="rId15"/>
    </p:embeddedFont>
    <p:embeddedFont>
      <p:font typeface="Source Code Pro" panose="020B0509030403020204" pitchFamily="49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FFB702-0C59-4AEC-B4EE-EE8AC45324A8}">
  <a:tblStyle styleId="{6AFFB702-0C59-4AEC-B4EE-EE8AC45324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48d33b3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848d33b3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853e0baf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853e0baf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80d1f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80d1f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11" Type="http://schemas.openxmlformats.org/officeDocument/2006/relationships/image" Target="../media/image1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github.com/Dilligaf78" TargetMode="Externa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s://www.cheekybackpacker.com/" TargetMode="External"/><Relationship Id="rId5" Type="http://schemas.openxmlformats.org/officeDocument/2006/relationships/hyperlink" Target="mailto:thecheekybackpacker@gmail.com" TargetMode="External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NFL Modeling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 Estes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D2AE2F-93D1-4B12-A1FE-857DA575B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16"/>
    </mc:Choice>
    <mc:Fallback>
      <p:transition spd="slow" advTm="10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challenge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I recently joined a fantasy football pool where we compete for bragging rights by guessing the outcome of 5 NFL games per week.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 previous knowledge of football.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Averaging less than 50% accuracy.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7CC813-FD9A-4E22-ACEF-A6AE0DEFE1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94"/>
    </mc:Choice>
    <mc:Fallback>
      <p:transition spd="slow" advTm="44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3411000" cy="38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Jupyter Notebooks</a:t>
            </a: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Python</a:t>
            </a: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Sklearn machine learning</a:t>
            </a: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ElasticNet to decrease noise</a:t>
            </a:r>
            <a:endParaRPr sz="2800"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l="22065" t="8164" r="23571"/>
          <a:stretch/>
        </p:blipFill>
        <p:spPr>
          <a:xfrm>
            <a:off x="3843525" y="372500"/>
            <a:ext cx="4988764" cy="461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3DFCAB9-8CC9-4B1E-AC41-8F47DE4EF1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55"/>
    </mc:Choice>
    <mc:Fallback>
      <p:transition spd="slow" advTm="83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8" name="Google Shape;98;p18"/>
          <p:cNvGraphicFramePr/>
          <p:nvPr/>
        </p:nvGraphicFramePr>
        <p:xfrm>
          <a:off x="2280225" y="0"/>
          <a:ext cx="6787575" cy="4952580"/>
        </p:xfrm>
        <a:graphic>
          <a:graphicData uri="http://schemas.openxmlformats.org/drawingml/2006/table">
            <a:tbl>
              <a:tblPr>
                <a:noFill/>
                <a:tableStyleId>{6AFFB702-0C59-4AEC-B4EE-EE8AC45324A8}</a:tableStyleId>
              </a:tblPr>
              <a:tblGrid>
                <a:gridCol w="163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2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8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Away Team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Home Team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cbs- spread 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ML spread range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Actual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Philadelphia Eagles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Houston Texans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(1 to -5)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Buffalo Bills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York Jets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(-2 to -3)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Carolina Panthers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Cincinnati Bengals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-7.5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 to -4)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-21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Indianapolis Colts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England Patriots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-5.5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(1 to -4)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Green Bay Packers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Detroit Lions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 to -1)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Miami Dolphins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Chicago Bears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(-1 to -2)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Minnesota Vikings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Washington Commanders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(1 to -1)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 Vegas Raiders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Jacksonville Jaguars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 to -3)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Angeles Chargers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Atlanta Falcons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(1 to -2)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Seattle Seahawks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Arizona Cardinals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 to 0)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Angeles Rams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Tampa Bay Buccaneers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-2.5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(0 to -3)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Tennessee Titans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Kansas City Chiefs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-12.5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(0  to -3)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6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Baltimore Ravens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Orleans Saints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(4 to -1)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R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00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99" name="Google Shape;99;p18"/>
          <p:cNvSpPr txBox="1"/>
          <p:nvPr/>
        </p:nvSpPr>
        <p:spPr>
          <a:xfrm>
            <a:off x="155650" y="1770425"/>
            <a:ext cx="19455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Yellow - team expected to beat spread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Green - Correct prediction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Red - Incorrect prediction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No fill means spread is within the predicted model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31F730D-373B-4564-9FE1-384EFC545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64"/>
    </mc:Choice>
    <mc:Fallback>
      <p:transition spd="slow" advTm="75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81FB39-13CC-4C15-ADC6-FA9FFE6942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"/>
    </mc:Choice>
    <mc:Fallback>
      <p:transition spd="slow" advTm="1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UX for output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Engaging graphics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Clear indication of predictions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App for mobile engagement</a:t>
            </a:r>
            <a:endParaRPr/>
          </a:p>
        </p:txBody>
      </p:sp>
      <p:pic>
        <p:nvPicPr>
          <p:cNvPr id="87" name="Google Shape;87;p17" descr="Open Chromebook laptop computer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 descr="Sample wireframe for desktop application"/>
          <p:cNvPicPr preferRelativeResize="0"/>
          <p:nvPr/>
        </p:nvPicPr>
        <p:blipFill rotWithShape="1">
          <a:blip r:embed="rId6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7">
            <a:alphaModFix/>
          </a:blip>
          <a:srcRect l="27766" t="13993" r="27348"/>
          <a:stretch/>
        </p:blipFill>
        <p:spPr>
          <a:xfrm>
            <a:off x="5561725" y="965138"/>
            <a:ext cx="2712023" cy="236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 descr="Portrait-oriented black smaptphone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 descr="Sample wireframe for mobile application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7">
            <a:alphaModFix/>
          </a:blip>
          <a:srcRect l="27764" t="13993" r="35697"/>
          <a:stretch/>
        </p:blipFill>
        <p:spPr>
          <a:xfrm>
            <a:off x="7269175" y="1858800"/>
            <a:ext cx="1537398" cy="249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10">
            <a:alphaModFix/>
          </a:blip>
          <a:srcRect l="36028" r="18057"/>
          <a:stretch/>
        </p:blipFill>
        <p:spPr>
          <a:xfrm>
            <a:off x="4131700" y="978300"/>
            <a:ext cx="1430025" cy="23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A8814D-2B02-4579-B9A5-6856165FFF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80"/>
    </mc:Choice>
    <mc:Fallback>
      <p:transition spd="slow" advTm="14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11700" y="1618200"/>
            <a:ext cx="38217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Sara Estes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Email: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5"/>
              </a:rPr>
              <a:t>thecheekybackpacker@gmail.com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Website: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6"/>
              </a:rPr>
              <a:t>https://www.cheekybackpacker.com/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Github: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7"/>
              </a:rPr>
              <a:t>https://github.com/Dilligaf78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8">
            <a:alphaModFix/>
          </a:blip>
          <a:srcRect l="25519" t="19816" r="33649" b="57666"/>
          <a:stretch/>
        </p:blipFill>
        <p:spPr>
          <a:xfrm>
            <a:off x="3891150" y="992850"/>
            <a:ext cx="4239299" cy="311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AF7FC4-3021-410D-9EAF-407FE9DB2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70"/>
    </mc:Choice>
    <mc:Fallback>
      <p:transition spd="slow" advTm="16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0B5394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On-screen Show (16:9)</PresentationFormat>
  <Paragraphs>96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Oswald</vt:lpstr>
      <vt:lpstr>Arial</vt:lpstr>
      <vt:lpstr>Calibri</vt:lpstr>
      <vt:lpstr>Source Code Pro</vt:lpstr>
      <vt:lpstr>Modern Writer</vt:lpstr>
      <vt:lpstr>NFL Modeling</vt:lpstr>
      <vt:lpstr>The challenge</vt:lpstr>
      <vt:lpstr>Jupyter Notebooks Python Sklearn machine learning ElasticNet to decrease noise</vt:lpstr>
      <vt:lpstr>PowerPoint Presentation</vt:lpstr>
      <vt:lpstr>Future Improvements</vt:lpstr>
      <vt:lpstr>Improve UX for output</vt:lpstr>
      <vt:lpstr>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 Modeling</dc:title>
  <dc:creator>Sara Estes</dc:creator>
  <cp:lastModifiedBy>Sara Estes</cp:lastModifiedBy>
  <cp:revision>1</cp:revision>
  <dcterms:modified xsi:type="dcterms:W3CDTF">2022-11-07T19:04:46Z</dcterms:modified>
</cp:coreProperties>
</file>